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4"/>
  </p:notesMasterIdLst>
  <p:sldIdLst>
    <p:sldId id="259" r:id="rId2"/>
    <p:sldId id="258" r:id="rId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Lato" panose="020F0502020204030203" pitchFamily="34" charset="0"/>
      <p:regular r:id="rId9"/>
      <p:bold r:id="rId10"/>
      <p:italic r:id="rId11"/>
      <p:boldItalic r:id="rId12"/>
    </p:embeddedFont>
    <p:embeddedFont>
      <p:font typeface="Montserrat" panose="000005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5c8436ce8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5c8436ce8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C3C51-5B99-0C78-1CDE-6FF246DB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056" y="364014"/>
            <a:ext cx="7038900" cy="914100"/>
          </a:xfrm>
        </p:spPr>
        <p:txBody>
          <a:bodyPr>
            <a:normAutofit/>
          </a:bodyPr>
          <a:lstStyle/>
          <a:p>
            <a:pPr algn="ctr"/>
            <a:r>
              <a:rPr lang="en-IN" sz="1800" b="1" dirty="0">
                <a:latin typeface="Montserrat" panose="00000500000000000000" pitchFamily="2" charset="0"/>
              </a:rPr>
              <a:t>COVID-19 SUPER SPREADER ANALYSIS WITH GRAPH SPECTRAL PROCESSING</a:t>
            </a:r>
          </a:p>
        </p:txBody>
      </p:sp>
      <p:pic>
        <p:nvPicPr>
          <p:cNvPr id="4" name="nodes">
            <a:hlinkClick r:id="" action="ppaction://media"/>
            <a:extLst>
              <a:ext uri="{FF2B5EF4-FFF2-40B4-BE49-F238E27FC236}">
                <a16:creationId xmlns:a16="http://schemas.microsoft.com/office/drawing/2014/main" id="{76B17C8E-00FD-73B8-52D8-44EEF981BB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1430" y="1880539"/>
            <a:ext cx="4127810" cy="3095857"/>
          </a:xfrm>
          <a:prstGeom prst="rect">
            <a:avLst/>
          </a:prstGeom>
        </p:spPr>
      </p:pic>
      <p:pic>
        <p:nvPicPr>
          <p:cNvPr id="5" name="highpass">
            <a:hlinkClick r:id="" action="ppaction://media"/>
            <a:extLst>
              <a:ext uri="{FF2B5EF4-FFF2-40B4-BE49-F238E27FC236}">
                <a16:creationId xmlns:a16="http://schemas.microsoft.com/office/drawing/2014/main" id="{CDBA150B-7B46-9244-CB68-FF2BE9F6555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80931" y="1880538"/>
            <a:ext cx="4127810" cy="30958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CB3A23-400E-A597-4B17-CEEBF211EDAA}"/>
              </a:ext>
            </a:extLst>
          </p:cNvPr>
          <p:cNvSpPr txBox="1"/>
          <p:nvPr/>
        </p:nvSpPr>
        <p:spPr>
          <a:xfrm>
            <a:off x="139511" y="1418873"/>
            <a:ext cx="1895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Indian Districts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12DFDC-373B-BC90-0BCF-32BF067D2F8D}"/>
              </a:ext>
            </a:extLst>
          </p:cNvPr>
          <p:cNvSpPr txBox="1"/>
          <p:nvPr/>
        </p:nvSpPr>
        <p:spPr>
          <a:xfrm>
            <a:off x="4415506" y="1348249"/>
            <a:ext cx="1895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Montserrat" panose="00000500000000000000" pitchFamily="2" charset="0"/>
              </a:rPr>
              <a:t>High Pass Analysis</a:t>
            </a:r>
          </a:p>
        </p:txBody>
      </p:sp>
    </p:spTree>
    <p:extLst>
      <p:ext uri="{BB962C8B-B14F-4D97-AF65-F5344CB8AC3E}">
        <p14:creationId xmlns:p14="http://schemas.microsoft.com/office/powerpoint/2010/main" val="146396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title"/>
          </p:nvPr>
        </p:nvSpPr>
        <p:spPr>
          <a:xfrm>
            <a:off x="876475" y="243850"/>
            <a:ext cx="7196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Calibri"/>
              <a:buNone/>
            </a:pPr>
            <a:r>
              <a:rPr lang="en-GB" sz="1800" b="1" dirty="0"/>
              <a:t>BRAIN CONNECTOME ANALYSIS FOR EMPATHY NETWORKS OVER fMRI SIGNALS USING GRAPH SIGNAL PROCESSING</a:t>
            </a:r>
            <a:endParaRPr sz="1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500" b="1" dirty="0"/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575" y="1628912"/>
            <a:ext cx="2904724" cy="164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/>
          <p:nvPr/>
        </p:nvSpPr>
        <p:spPr>
          <a:xfrm>
            <a:off x="380575" y="1228688"/>
            <a:ext cx="246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Brain Empathy Regions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6"/>
          <p:cNvSpPr txBox="1"/>
          <p:nvPr/>
        </p:nvSpPr>
        <p:spPr>
          <a:xfrm>
            <a:off x="380575" y="3352275"/>
            <a:ext cx="23181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Graph Learning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Node Similarity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Smoothness Model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Sparsity Correlation Model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Spectral Templates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3590100" y="1228700"/>
            <a:ext cx="156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3841" y="1009050"/>
            <a:ext cx="1520774" cy="191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 rotWithShape="1">
          <a:blip r:embed="rId5">
            <a:alphaModFix/>
          </a:blip>
          <a:srcRect l="31784" t="3196" r="27982" b="9467"/>
          <a:stretch/>
        </p:blipFill>
        <p:spPr>
          <a:xfrm>
            <a:off x="7370013" y="2977013"/>
            <a:ext cx="1568400" cy="1976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01512" y="2953313"/>
            <a:ext cx="3652324" cy="202359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3590100" y="1579950"/>
            <a:ext cx="3329400" cy="13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fMRI BOLD Signals of 20 subjects, sampled every 2s, for 8  minutes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Time-series data obtained for every voxel in the whole brain system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66</Words>
  <Application>Microsoft Office PowerPoint</Application>
  <PresentationFormat>On-screen Show (16:9)</PresentationFormat>
  <Paragraphs>14</Paragraphs>
  <Slides>2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Montserrat</vt:lpstr>
      <vt:lpstr>Lato</vt:lpstr>
      <vt:lpstr>Arial</vt:lpstr>
      <vt:lpstr>Focus</vt:lpstr>
      <vt:lpstr>COVID-19 SUPER SPREADER ANALYSIS WITH GRAPH SPECTRAL PROCESSING</vt:lpstr>
      <vt:lpstr>BRAIN CONNECTOME ANALYSIS FOR EMPATHY NETWORKS OVER fMRI SIGNALS USING GRAPH SIGNAL PROCESSING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CONNECTOME ANALYSIS FOR EMPATHY NETWORKS OVER fMRI SIGNALS USING GRAPH SIGNAL PROCESSING </dc:title>
  <cp:lastModifiedBy>sasanka grs</cp:lastModifiedBy>
  <cp:revision>2</cp:revision>
  <dcterms:modified xsi:type="dcterms:W3CDTF">2022-10-01T11:52:47Z</dcterms:modified>
</cp:coreProperties>
</file>